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6" r:id="rId3"/>
    <p:sldId id="257" r:id="rId4"/>
    <p:sldId id="296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7" r:id="rId1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90" y="-10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B7FE8-9E6B-469A-A216-7B0ABBDE7587}" type="datetimeFigureOut">
              <a:rPr lang="es-ES" smtClean="0"/>
              <a:t>18/05/2017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6000A-FE54-4D27-885C-C2F2AF94D11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B7FE8-9E6B-469A-A216-7B0ABBDE7587}" type="datetimeFigureOut">
              <a:rPr lang="es-ES" smtClean="0"/>
              <a:t>18/05/2017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6000A-FE54-4D27-885C-C2F2AF94D11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B7FE8-9E6B-469A-A216-7B0ABBDE7587}" type="datetimeFigureOut">
              <a:rPr lang="es-ES" smtClean="0"/>
              <a:t>18/05/2017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6000A-FE54-4D27-885C-C2F2AF94D11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B7FE8-9E6B-469A-A216-7B0ABBDE7587}" type="datetimeFigureOut">
              <a:rPr lang="es-ES" smtClean="0"/>
              <a:t>18/05/2017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6000A-FE54-4D27-885C-C2F2AF94D11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B7FE8-9E6B-469A-A216-7B0ABBDE7587}" type="datetimeFigureOut">
              <a:rPr lang="es-ES" smtClean="0"/>
              <a:t>18/05/2017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6000A-FE54-4D27-885C-C2F2AF94D11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B7FE8-9E6B-469A-A216-7B0ABBDE7587}" type="datetimeFigureOut">
              <a:rPr lang="es-ES" smtClean="0"/>
              <a:t>18/05/2017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6000A-FE54-4D27-885C-C2F2AF94D11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B7FE8-9E6B-469A-A216-7B0ABBDE7587}" type="datetimeFigureOut">
              <a:rPr lang="es-ES" smtClean="0"/>
              <a:t>18/05/2017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6000A-FE54-4D27-885C-C2F2AF94D11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B7FE8-9E6B-469A-A216-7B0ABBDE7587}" type="datetimeFigureOut">
              <a:rPr lang="es-ES" smtClean="0"/>
              <a:t>18/05/2017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6000A-FE54-4D27-885C-C2F2AF94D11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B7FE8-9E6B-469A-A216-7B0ABBDE7587}" type="datetimeFigureOut">
              <a:rPr lang="es-ES" smtClean="0"/>
              <a:t>18/05/2017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6000A-FE54-4D27-885C-C2F2AF94D11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B7FE8-9E6B-469A-A216-7B0ABBDE7587}" type="datetimeFigureOut">
              <a:rPr lang="es-ES" smtClean="0"/>
              <a:t>18/05/2017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6000A-FE54-4D27-885C-C2F2AF94D11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B7FE8-9E6B-469A-A216-7B0ABBDE7587}" type="datetimeFigureOut">
              <a:rPr lang="es-ES" smtClean="0"/>
              <a:t>18/05/2017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6000A-FE54-4D27-885C-C2F2AF94D11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5B7FE8-9E6B-469A-A216-7B0ABBDE7587}" type="datetimeFigureOut">
              <a:rPr lang="es-ES" smtClean="0"/>
              <a:t>18/05/2017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6000A-FE54-4D27-885C-C2F2AF94D111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043608" y="1340768"/>
            <a:ext cx="684076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6600" b="1" dirty="0" smtClean="0"/>
              <a:t>BIOLOGÍA 2º BACHILLERATO</a:t>
            </a:r>
          </a:p>
          <a:p>
            <a:pPr algn="ctr"/>
            <a:endParaRPr lang="es-ES_tradnl" sz="6600" b="1" dirty="0" smtClean="0"/>
          </a:p>
          <a:p>
            <a:pPr algn="ctr"/>
            <a:r>
              <a:rPr lang="es-ES_tradnl" sz="4400" b="1" dirty="0" smtClean="0"/>
              <a:t>Reunión de 18 enero 2017</a:t>
            </a:r>
            <a:endParaRPr lang="es-E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19.png"/>
          <p:cNvPicPr/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51520" y="332656"/>
            <a:ext cx="8496943" cy="6048672"/>
          </a:xfrm>
          <a:prstGeom prst="rect">
            <a:avLst/>
          </a:prstGeom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14.png"/>
          <p:cNvPicPr/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467544" y="620688"/>
            <a:ext cx="8352927" cy="5400600"/>
          </a:xfrm>
          <a:prstGeom prst="rect">
            <a:avLst/>
          </a:prstGeom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460" y="836712"/>
            <a:ext cx="7972972" cy="5472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26.png"/>
          <p:cNvPicPr/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899592" y="1689100"/>
            <a:ext cx="7488833" cy="4908252"/>
          </a:xfrm>
          <a:prstGeom prst="rect">
            <a:avLst/>
          </a:prstGeom>
          <a:ln/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115616" y="312331"/>
            <a:ext cx="572412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TEMAS TRATADOS:</a:t>
            </a:r>
            <a:endParaRPr kumimoji="0" lang="es-E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Publicación de la Orden ECD/1941/2016.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Materias objeto de evaluación, según la Orden ECD/1941/2016.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Características, diseño y contenido de la prueba (Orden ECD/1941/2016).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Ruegos y preguntas.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INFORMACIÓN DADA:</a:t>
            </a:r>
            <a:endParaRPr kumimoji="0" lang="es-E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20.png"/>
          <p:cNvPicPr/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395536" y="476672"/>
            <a:ext cx="8208912" cy="5904656"/>
          </a:xfrm>
          <a:prstGeom prst="rect">
            <a:avLst/>
          </a:prstGeom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04.png"/>
          <p:cNvPicPr/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323528" y="764704"/>
            <a:ext cx="8424936" cy="5112568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1553265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13.png"/>
          <p:cNvPicPr/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395536" y="476672"/>
            <a:ext cx="8424935" cy="6048672"/>
          </a:xfrm>
          <a:prstGeom prst="rect">
            <a:avLst/>
          </a:prstGeom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24.png"/>
          <p:cNvPicPr/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51520" y="404664"/>
            <a:ext cx="8640959" cy="6120680"/>
          </a:xfrm>
          <a:prstGeom prst="rect">
            <a:avLst/>
          </a:prstGeom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25.png"/>
          <p:cNvPicPr/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51520" y="260648"/>
            <a:ext cx="8568951" cy="6336704"/>
          </a:xfrm>
          <a:prstGeom prst="rect">
            <a:avLst/>
          </a:prstGeom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12.png"/>
          <p:cNvPicPr/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539552" y="836712"/>
            <a:ext cx="8352928" cy="5616624"/>
          </a:xfrm>
          <a:prstGeom prst="rect">
            <a:avLst/>
          </a:prstGeom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27.png"/>
          <p:cNvPicPr/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323528" y="548680"/>
            <a:ext cx="8496943" cy="5832648"/>
          </a:xfrm>
          <a:prstGeom prst="rect">
            <a:avLst/>
          </a:prstGeom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46</Words>
  <Application>Microsoft Office PowerPoint</Application>
  <PresentationFormat>Presentación en pantalla (4:3)</PresentationFormat>
  <Paragraphs>9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Familia Maravi</cp:lastModifiedBy>
  <cp:revision>23</cp:revision>
  <dcterms:created xsi:type="dcterms:W3CDTF">2017-01-23T11:25:45Z</dcterms:created>
  <dcterms:modified xsi:type="dcterms:W3CDTF">2017-05-18T06:09:40Z</dcterms:modified>
</cp:coreProperties>
</file>